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81" d="100"/>
          <a:sy n="81" d="100"/>
        </p:scale>
        <p:origin x="-25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D6AE17-1EA2-4EE1-89F2-99F0A164A16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6AE17-1EA2-4EE1-89F2-99F0A164A16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6AE17-1EA2-4EE1-89F2-99F0A164A16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6AE17-1EA2-4EE1-89F2-99F0A164A16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FD6AE17-1EA2-4EE1-89F2-99F0A164A16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D6AE17-1EA2-4EE1-89F2-99F0A164A16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9C9C7-0F25-4116-9706-EF27931C650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6AE17-1EA2-4EE1-89F2-99F0A164A16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D6AE17-1EA2-4EE1-89F2-99F0A164A16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D6AE17-1EA2-4EE1-89F2-99F0A164A16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FD6AE17-1EA2-4EE1-89F2-99F0A164A161}" type="datetimeFigureOut">
              <a:rPr lang="en-US" smtClean="0"/>
              <a:t>1/29/2014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749C9C7-0F25-4116-9706-EF27931C650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D6AE17-1EA2-4EE1-89F2-99F0A164A16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9C9C7-0F25-4116-9706-EF27931C650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5FD6AE17-1EA2-4EE1-89F2-99F0A164A161}" type="datetimeFigureOut">
              <a:rPr lang="en-US" smtClean="0"/>
              <a:t>1/29/2014</a:t>
            </a:fld>
            <a:endParaRPr lang="en-US"/>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749C9C7-0F25-4116-9706-EF27931C65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Dance Pad Mania</a:t>
            </a:r>
            <a:endParaRPr lang="en-US" dirty="0"/>
          </a:p>
        </p:txBody>
      </p:sp>
      <p:sp>
        <p:nvSpPr>
          <p:cNvPr id="3" name="Subtitle 2"/>
          <p:cNvSpPr>
            <a:spLocks noGrp="1"/>
          </p:cNvSpPr>
          <p:nvPr>
            <p:ph type="subTitle" idx="1"/>
          </p:nvPr>
        </p:nvSpPr>
        <p:spPr/>
        <p:txBody>
          <a:bodyPr/>
          <a:lstStyle/>
          <a:p>
            <a:r>
              <a:rPr lang="en-US" dirty="0" smtClean="0"/>
              <a:t>By: </a:t>
            </a:r>
            <a:r>
              <a:rPr lang="en-US" dirty="0" smtClean="0"/>
              <a:t>Jared Forbes</a:t>
            </a:r>
            <a:endParaRPr lang="en-US" dirty="0"/>
          </a:p>
        </p:txBody>
      </p:sp>
    </p:spTree>
    <p:extLst>
      <p:ext uri="{BB962C8B-B14F-4D97-AF65-F5344CB8AC3E}">
        <p14:creationId xmlns:p14="http://schemas.microsoft.com/office/powerpoint/2010/main" val="212013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a:t>
            </a:r>
            <a:endParaRPr lang="en-US" dirty="0"/>
          </a:p>
        </p:txBody>
      </p:sp>
      <p:sp>
        <p:nvSpPr>
          <p:cNvPr id="3" name="Content Placeholder 2"/>
          <p:cNvSpPr>
            <a:spLocks noGrp="1"/>
          </p:cNvSpPr>
          <p:nvPr>
            <p:ph idx="1"/>
          </p:nvPr>
        </p:nvSpPr>
        <p:spPr/>
        <p:txBody>
          <a:bodyPr>
            <a:normAutofit/>
          </a:bodyPr>
          <a:lstStyle/>
          <a:p>
            <a:r>
              <a:rPr lang="en-US" sz="2400" dirty="0"/>
              <a:t>Build a ¼ scale </a:t>
            </a:r>
            <a:r>
              <a:rPr lang="en-US" sz="2400" dirty="0" smtClean="0"/>
              <a:t>(</a:t>
            </a:r>
            <a:r>
              <a:rPr lang="en-US" sz="2400" dirty="0"/>
              <a:t>11x17 inches) dance pad </a:t>
            </a:r>
            <a:r>
              <a:rPr lang="en-US" sz="2400" dirty="0" smtClean="0"/>
              <a:t>where </a:t>
            </a:r>
            <a:r>
              <a:rPr lang="en-US" sz="2400" dirty="0" smtClean="0"/>
              <a:t>students can step </a:t>
            </a:r>
            <a:r>
              <a:rPr lang="en-US" sz="2400" dirty="0"/>
              <a:t>on </a:t>
            </a:r>
            <a:r>
              <a:rPr lang="en-US" sz="2400" dirty="0" smtClean="0"/>
              <a:t>six individual buttons </a:t>
            </a:r>
            <a:r>
              <a:rPr lang="en-US" sz="2400" dirty="0" smtClean="0"/>
              <a:t>to </a:t>
            </a:r>
            <a:r>
              <a:rPr lang="en-US" sz="2400" dirty="0"/>
              <a:t>flash a light </a:t>
            </a:r>
            <a:r>
              <a:rPr lang="en-US" sz="2400" dirty="0" smtClean="0"/>
              <a:t>according </a:t>
            </a:r>
            <a:r>
              <a:rPr lang="en-US" sz="2400" dirty="0"/>
              <a:t>to specifications</a:t>
            </a:r>
            <a:r>
              <a:rPr lang="en-US" sz="2400" dirty="0" smtClean="0"/>
              <a:t>.</a:t>
            </a:r>
          </a:p>
          <a:p>
            <a:r>
              <a:rPr lang="en-US" sz="2400" dirty="0" smtClean="0"/>
              <a:t>Parts: 6V </a:t>
            </a:r>
            <a:r>
              <a:rPr lang="en-US" sz="2400" dirty="0" err="1" smtClean="0"/>
              <a:t>batttery</a:t>
            </a:r>
            <a:r>
              <a:rPr lang="en-US" sz="2400" dirty="0" smtClean="0"/>
              <a:t>, Aluminum foil, four light bulbs, duct tape, electrical wire, plastic wrap, scissors, wire strippers.</a:t>
            </a:r>
            <a:endParaRPr lang="en-US" sz="2400" dirty="0" smtClean="0"/>
          </a:p>
          <a:p>
            <a:pPr marL="0" indent="0">
              <a:buNone/>
            </a:pPr>
            <a:endParaRPr lang="en-US" sz="2400" dirty="0"/>
          </a:p>
        </p:txBody>
      </p:sp>
    </p:spTree>
    <p:extLst>
      <p:ext uri="{BB962C8B-B14F-4D97-AF65-F5344CB8AC3E}">
        <p14:creationId xmlns:p14="http://schemas.microsoft.com/office/powerpoint/2010/main" val="232961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PHET LAB</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http://image.slidesharecdn.com/dancepadlightstationfinal-140123224028-phpapp02/95/slide-3-638.jpg?cb=1390538461"/>
          <p:cNvPicPr>
            <a:picLocks noChangeAspect="1" noChangeArrowheads="1"/>
          </p:cNvPicPr>
          <p:nvPr/>
        </p:nvPicPr>
        <p:blipFill rotWithShape="1">
          <a:blip r:embed="rId2">
            <a:extLst>
              <a:ext uri="{28A0092B-C50C-407E-A947-70E740481C1C}">
                <a14:useLocalDpi xmlns:a14="http://schemas.microsoft.com/office/drawing/2010/main" val="0"/>
              </a:ext>
            </a:extLst>
          </a:blip>
          <a:srcRect l="32769" t="54767" r="34462"/>
          <a:stretch/>
        </p:blipFill>
        <p:spPr bwMode="auto">
          <a:xfrm>
            <a:off x="3563815" y="1372912"/>
            <a:ext cx="4464906" cy="3467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385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 and prototypes</a:t>
            </a:r>
            <a:endParaRPr lang="en-US" dirty="0"/>
          </a:p>
        </p:txBody>
      </p:sp>
      <p:sp>
        <p:nvSpPr>
          <p:cNvPr id="3" name="Content Placeholder 2"/>
          <p:cNvSpPr>
            <a:spLocks noGrp="1"/>
          </p:cNvSpPr>
          <p:nvPr>
            <p:ph idx="1"/>
          </p:nvPr>
        </p:nvSpPr>
        <p:spPr>
          <a:xfrm>
            <a:off x="1097280" y="2566013"/>
            <a:ext cx="4271889" cy="3579849"/>
          </a:xfrm>
        </p:spPr>
        <p:txBody>
          <a:bodyPr/>
          <a:lstStyle/>
          <a:p>
            <a:r>
              <a:rPr lang="en-US" dirty="0"/>
              <a:t>This brainstorming sketch is where we got ideas such as the 11 x 17 inch layout, and the way the switch would </a:t>
            </a:r>
            <a:r>
              <a:rPr lang="en-US" dirty="0" smtClean="0"/>
              <a:t>work              </a:t>
            </a:r>
            <a:endParaRPr lang="en-US" dirty="0"/>
          </a:p>
        </p:txBody>
      </p:sp>
      <p:pic>
        <p:nvPicPr>
          <p:cNvPr id="2050" name="Picture 2" descr="http://static.wixstatic.com/media/91e44a_e0e4e041e1c34ef588e402ba021df32e.jpg_srz_p_590_371_75_22_0.50_1.20_0.00_jpg_sr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0559" y="1392481"/>
            <a:ext cx="5619750" cy="353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67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Refinements </a:t>
            </a:r>
            <a:endParaRPr lang="en-US" dirty="0"/>
          </a:p>
        </p:txBody>
      </p:sp>
      <p:sp>
        <p:nvSpPr>
          <p:cNvPr id="3" name="Content Placeholder 2"/>
          <p:cNvSpPr>
            <a:spLocks noGrp="1"/>
          </p:cNvSpPr>
          <p:nvPr>
            <p:ph idx="1"/>
          </p:nvPr>
        </p:nvSpPr>
        <p:spPr>
          <a:xfrm>
            <a:off x="2316480" y="1792291"/>
            <a:ext cx="3533335" cy="3579849"/>
          </a:xfrm>
        </p:spPr>
        <p:txBody>
          <a:bodyPr/>
          <a:lstStyle/>
          <a:p>
            <a:r>
              <a:rPr lang="en-US" dirty="0"/>
              <a:t>This schematic diagram shows how we decided to wire the </a:t>
            </a:r>
            <a:r>
              <a:rPr lang="en-US" dirty="0" smtClean="0"/>
              <a:t>dance pad </a:t>
            </a:r>
            <a:r>
              <a:rPr lang="en-US" dirty="0"/>
              <a:t>to the battery and </a:t>
            </a:r>
            <a:r>
              <a:rPr lang="en-US" dirty="0" smtClean="0"/>
              <a:t>light station.</a:t>
            </a:r>
            <a:endParaRPr lang="en-US" dirty="0"/>
          </a:p>
        </p:txBody>
      </p:sp>
      <p:pic>
        <p:nvPicPr>
          <p:cNvPr id="3074" name="Picture 2" descr="http://static.wixstatic.com/media/91e44a_c61b9a07ef764deaa91c23583701d807.jpg_srz_p_396_296_75_22_0.50_1.20_0.00_jpg_sr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3205" y="1155369"/>
            <a:ext cx="3771900"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65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Product</a:t>
            </a:r>
            <a:endParaRPr lang="en-US" dirty="0"/>
          </a:p>
        </p:txBody>
      </p:sp>
      <p:sp>
        <p:nvSpPr>
          <p:cNvPr id="3" name="Content Placeholder 2"/>
          <p:cNvSpPr>
            <a:spLocks noGrp="1"/>
          </p:cNvSpPr>
          <p:nvPr>
            <p:ph idx="1"/>
          </p:nvPr>
        </p:nvSpPr>
        <p:spPr/>
        <p:txBody>
          <a:bodyPr/>
          <a:lstStyle/>
          <a:p>
            <a:endParaRPr lang="en-US"/>
          </a:p>
        </p:txBody>
      </p:sp>
      <p:pic>
        <p:nvPicPr>
          <p:cNvPr id="1026" name="Picture 2" descr="C:\Users\jaredforbes\Downloads\phot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7941" y="1257299"/>
            <a:ext cx="5652476" cy="42393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aredforbes\Downloads\photo 2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28585" y="1257299"/>
            <a:ext cx="5627078" cy="4220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001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lstStyle/>
          <a:p>
            <a:pPr marL="0" indent="0">
              <a:buNone/>
            </a:pPr>
            <a:r>
              <a:rPr lang="en-US" dirty="0" smtClean="0"/>
              <a:t>The dance pad works by hooking up the positive wires to the light stand and the negative to a battery. You then hook up the light stand wires to the battery as well. When this is done when you press on one of the button it lights up one, two, or all four lights depending on the button. The circuit is not complete unless button is pressed. The positive and negative wires are not touching because of the cardboard cutouts not letting the aluminum foil hit this making the not complete. When the button I pressed the aluminum foil push down putting electricity through all wires completing it lighting up </a:t>
            </a:r>
            <a:r>
              <a:rPr lang="en-US" smtClean="0"/>
              <a:t>the lights.</a:t>
            </a:r>
            <a:endParaRPr lang="en-US" dirty="0"/>
          </a:p>
        </p:txBody>
      </p:sp>
    </p:spTree>
    <p:extLst>
      <p:ext uri="{BB962C8B-B14F-4D97-AF65-F5344CB8AC3E}">
        <p14:creationId xmlns:p14="http://schemas.microsoft.com/office/powerpoint/2010/main" val="2123610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50</TotalTime>
  <Words>234</Words>
  <Application>Microsoft Office PowerPoint</Application>
  <PresentationFormat>Custom</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Dance Pad Mania</vt:lpstr>
      <vt:lpstr>Understand</vt:lpstr>
      <vt:lpstr>PHET LAB</vt:lpstr>
      <vt:lpstr>Brainstorming and prototypes</vt:lpstr>
      <vt:lpstr>Refinements </vt:lpstr>
      <vt:lpstr>Final Product</vt:lpstr>
      <vt:lpstr>How It works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Dance Pad Mania</dc:title>
  <dc:creator>Tony Tufano</dc:creator>
  <cp:lastModifiedBy>JARED FORBES</cp:lastModifiedBy>
  <cp:revision>11</cp:revision>
  <dcterms:created xsi:type="dcterms:W3CDTF">2014-01-24T01:31:31Z</dcterms:created>
  <dcterms:modified xsi:type="dcterms:W3CDTF">2014-01-29T15:38:14Z</dcterms:modified>
</cp:coreProperties>
</file>