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9629F8-1A29-4419-B679-C74A7A009D7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2DD112-4F32-4FE4-99BF-3139E6500B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CO2 Dragster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Tony </a:t>
            </a:r>
            <a:r>
              <a:rPr lang="en-US" dirty="0" err="1" smtClean="0"/>
              <a:t>Tufano</a:t>
            </a:r>
            <a:r>
              <a:rPr lang="en-US" dirty="0" smtClean="0"/>
              <a:t> and Jared Forbes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0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0" y="2133600"/>
            <a:ext cx="4267200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Dragster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ventor assembl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943100"/>
            <a:ext cx="8229600" cy="36020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 Car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ventor Car being Show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481138"/>
            <a:ext cx="603408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 Car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4990"/>
            <a:ext cx="8721428" cy="49034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Design with wheels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7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6741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Design Without wheels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4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4596"/>
            <a:ext cx="8229600" cy="41590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Print 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of car racing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625" y="1493838"/>
            <a:ext cx="803275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Race!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856360"/>
              </p:ext>
            </p:extLst>
          </p:nvPr>
        </p:nvGraphicFramePr>
        <p:xfrm>
          <a:off x="457200" y="1481138"/>
          <a:ext cx="8229600" cy="316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3892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 m/s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km/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 (mph)</a:t>
                      </a:r>
                      <a:endParaRPr lang="en-US" dirty="0"/>
                    </a:p>
                  </a:txBody>
                  <a:tcPr/>
                </a:tc>
              </a:tr>
              <a:tr h="66389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18.746</a:t>
                      </a:r>
                      <a:endParaRPr lang="en-US" dirty="0"/>
                    </a:p>
                  </a:txBody>
                  <a:tcPr/>
                </a:tc>
              </a:tr>
              <a:tr h="66389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19.327</a:t>
                      </a:r>
                      <a:endParaRPr lang="en-US" dirty="0"/>
                    </a:p>
                  </a:txBody>
                  <a:tcPr/>
                </a:tc>
              </a:tr>
              <a:tr h="66389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19.439</a:t>
                      </a:r>
                      <a:endParaRPr lang="en-US" dirty="0"/>
                    </a:p>
                  </a:txBody>
                  <a:tcPr/>
                </a:tc>
              </a:tr>
              <a:tr h="511494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7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62</Words>
  <Application>Microsoft Office PowerPoint</Application>
  <PresentationFormat>On-screen Show (4:3)</PresentationFormat>
  <Paragraphs>35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CO2 Dragster</vt:lpstr>
      <vt:lpstr>Our Dragster </vt:lpstr>
      <vt:lpstr>Inventor Car Assembly</vt:lpstr>
      <vt:lpstr>Inventor Car Presentation </vt:lpstr>
      <vt:lpstr>Flow Design with wheels</vt:lpstr>
      <vt:lpstr>Flow Design Without wheels</vt:lpstr>
      <vt:lpstr>Blue Print Drawings</vt:lpstr>
      <vt:lpstr>Drag Race!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 Dragster</dc:title>
  <dc:creator>Nick</dc:creator>
  <cp:lastModifiedBy>JARED FORBES</cp:lastModifiedBy>
  <cp:revision>6</cp:revision>
  <dcterms:created xsi:type="dcterms:W3CDTF">2014-03-10T00:24:07Z</dcterms:created>
  <dcterms:modified xsi:type="dcterms:W3CDTF">2014-03-11T15:36:48Z</dcterms:modified>
</cp:coreProperties>
</file>