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87CC-7E3E-4C94-ADA0-F14F88B4DDC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5AF2-1D4C-469A-B8E2-ADB38820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87CC-7E3E-4C94-ADA0-F14F88B4DDC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5AF2-1D4C-469A-B8E2-ADB38820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5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Bionic Arm Design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Backround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64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 used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67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9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Bionic Arm Design</vt:lpstr>
      <vt:lpstr>Backround</vt:lpstr>
      <vt:lpstr>What I used</vt:lpstr>
      <vt:lpstr>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Bionic Arm Design</dc:title>
  <dc:creator>JARED FORBES</dc:creator>
  <cp:lastModifiedBy>JARED FORBES</cp:lastModifiedBy>
  <cp:revision>1</cp:revision>
  <dcterms:created xsi:type="dcterms:W3CDTF">2014-03-07T15:35:31Z</dcterms:created>
  <dcterms:modified xsi:type="dcterms:W3CDTF">2014-03-07T15:35:31Z</dcterms:modified>
</cp:coreProperties>
</file>